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8" r:id="rId3"/>
    <p:sldId id="257" r:id="rId4"/>
    <p:sldId id="259" r:id="rId5"/>
  </p:sldIdLst>
  <p:sldSz cx="9906000" cy="6858000" type="A4"/>
  <p:notesSz cx="6858000" cy="9144000"/>
  <p:embeddedFontLst>
    <p:embeddedFont>
      <p:font typeface="Noto Sans CJK KR Medium" panose="020B0600000000000000" pitchFamily="34" charset="-127"/>
      <p:regular r:id="rId6"/>
    </p:embeddedFont>
    <p:embeddedFont>
      <p:font typeface="맑은 고딕" panose="020B0503020000020004" pitchFamily="50" charset="-127"/>
      <p:regular r:id="rId7"/>
      <p:bold r:id="rId8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094"/>
    <a:srgbClr val="ECEAE6"/>
    <a:srgbClr val="0A4D9B"/>
    <a:srgbClr val="CADD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446" y="108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3C45B-68AA-48A0-86B7-8E086AFEA91A}" type="datetimeFigureOut">
              <a:rPr lang="ko-KR" altLang="en-US" smtClean="0"/>
              <a:t>2023-04-19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567BC-375C-4D92-968B-61198DF266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9397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3C45B-68AA-48A0-86B7-8E086AFEA91A}" type="datetimeFigureOut">
              <a:rPr lang="ko-KR" altLang="en-US" smtClean="0"/>
              <a:t>2023-04-19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567BC-375C-4D92-968B-61198DF266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5989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3C45B-68AA-48A0-86B7-8E086AFEA91A}" type="datetimeFigureOut">
              <a:rPr lang="ko-KR" altLang="en-US" smtClean="0"/>
              <a:t>2023-04-19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567BC-375C-4D92-968B-61198DF266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0102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3C45B-68AA-48A0-86B7-8E086AFEA91A}" type="datetimeFigureOut">
              <a:rPr lang="ko-KR" altLang="en-US" smtClean="0"/>
              <a:t>2023-04-19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567BC-375C-4D92-968B-61198DF266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9226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3C45B-68AA-48A0-86B7-8E086AFEA91A}" type="datetimeFigureOut">
              <a:rPr lang="ko-KR" altLang="en-US" smtClean="0"/>
              <a:t>2023-04-19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567BC-375C-4D92-968B-61198DF266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937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3C45B-68AA-48A0-86B7-8E086AFEA91A}" type="datetimeFigureOut">
              <a:rPr lang="ko-KR" altLang="en-US" smtClean="0"/>
              <a:t>2023-04-19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567BC-375C-4D92-968B-61198DF266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31821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3C45B-68AA-48A0-86B7-8E086AFEA91A}" type="datetimeFigureOut">
              <a:rPr lang="ko-KR" altLang="en-US" smtClean="0"/>
              <a:t>2023-04-19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567BC-375C-4D92-968B-61198DF266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64036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3C45B-68AA-48A0-86B7-8E086AFEA91A}" type="datetimeFigureOut">
              <a:rPr lang="ko-KR" altLang="en-US" smtClean="0"/>
              <a:t>2023-04-19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567BC-375C-4D92-968B-61198DF266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99342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3C45B-68AA-48A0-86B7-8E086AFEA91A}" type="datetimeFigureOut">
              <a:rPr lang="ko-KR" altLang="en-US" smtClean="0"/>
              <a:t>2023-04-19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567BC-375C-4D92-968B-61198DF266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36863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3C45B-68AA-48A0-86B7-8E086AFEA91A}" type="datetimeFigureOut">
              <a:rPr lang="ko-KR" altLang="en-US" smtClean="0"/>
              <a:t>2023-04-19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567BC-375C-4D92-968B-61198DF266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9443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3C45B-68AA-48A0-86B7-8E086AFEA91A}" type="datetimeFigureOut">
              <a:rPr lang="ko-KR" altLang="en-US" smtClean="0"/>
              <a:t>2023-04-19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567BC-375C-4D92-968B-61198DF266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83235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83C45B-68AA-48A0-86B7-8E086AFEA91A}" type="datetimeFigureOut">
              <a:rPr lang="ko-KR" altLang="en-US" smtClean="0"/>
              <a:t>2023-04-19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567BC-375C-4D92-968B-61198DF266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34405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자유형 7"/>
          <p:cNvSpPr/>
          <p:nvPr/>
        </p:nvSpPr>
        <p:spPr>
          <a:xfrm>
            <a:off x="-23247" y="0"/>
            <a:ext cx="8043620" cy="6517037"/>
          </a:xfrm>
          <a:custGeom>
            <a:avLst/>
            <a:gdLst>
              <a:gd name="connsiteX0" fmla="*/ 0 w 8043620"/>
              <a:gd name="connsiteY0" fmla="*/ 0 h 6517037"/>
              <a:gd name="connsiteX1" fmla="*/ 8043620 w 8043620"/>
              <a:gd name="connsiteY1" fmla="*/ 0 h 6517037"/>
              <a:gd name="connsiteX2" fmla="*/ 8043620 w 8043620"/>
              <a:gd name="connsiteY2" fmla="*/ 4858719 h 6517037"/>
              <a:gd name="connsiteX3" fmla="*/ 15498 w 8043620"/>
              <a:gd name="connsiteY3" fmla="*/ 6517037 h 6517037"/>
              <a:gd name="connsiteX4" fmla="*/ 0 w 8043620"/>
              <a:gd name="connsiteY4" fmla="*/ 0 h 6517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43620" h="6517037">
                <a:moveTo>
                  <a:pt x="0" y="0"/>
                </a:moveTo>
                <a:lnTo>
                  <a:pt x="8043620" y="0"/>
                </a:lnTo>
                <a:lnTo>
                  <a:pt x="8043620" y="4858719"/>
                </a:lnTo>
                <a:lnTo>
                  <a:pt x="15498" y="6517037"/>
                </a:lnTo>
                <a:lnTo>
                  <a:pt x="0" y="0"/>
                </a:lnTo>
                <a:close/>
              </a:path>
            </a:pathLst>
          </a:custGeom>
          <a:solidFill>
            <a:srgbClr val="0040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자유형 9"/>
          <p:cNvSpPr/>
          <p:nvPr/>
        </p:nvSpPr>
        <p:spPr>
          <a:xfrm>
            <a:off x="7942881" y="5625885"/>
            <a:ext cx="1968285" cy="1232115"/>
          </a:xfrm>
          <a:custGeom>
            <a:avLst/>
            <a:gdLst>
              <a:gd name="connsiteX0" fmla="*/ 1968285 w 1968285"/>
              <a:gd name="connsiteY0" fmla="*/ 0 h 1232115"/>
              <a:gd name="connsiteX1" fmla="*/ 1968285 w 1968285"/>
              <a:gd name="connsiteY1" fmla="*/ 1232115 h 1232115"/>
              <a:gd name="connsiteX2" fmla="*/ 0 w 1968285"/>
              <a:gd name="connsiteY2" fmla="*/ 1232115 h 1232115"/>
              <a:gd name="connsiteX3" fmla="*/ 0 w 1968285"/>
              <a:gd name="connsiteY3" fmla="*/ 418454 h 1232115"/>
              <a:gd name="connsiteX4" fmla="*/ 1968285 w 1968285"/>
              <a:gd name="connsiteY4" fmla="*/ 0 h 1232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8285" h="1232115">
                <a:moveTo>
                  <a:pt x="1968285" y="0"/>
                </a:moveTo>
                <a:lnTo>
                  <a:pt x="1968285" y="1232115"/>
                </a:lnTo>
                <a:lnTo>
                  <a:pt x="0" y="1232115"/>
                </a:lnTo>
                <a:lnTo>
                  <a:pt x="0" y="418454"/>
                </a:lnTo>
                <a:lnTo>
                  <a:pt x="1968285" y="0"/>
                </a:lnTo>
                <a:close/>
              </a:path>
            </a:pathLst>
          </a:custGeom>
          <a:solidFill>
            <a:srgbClr val="0040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374263" y="6189111"/>
            <a:ext cx="11112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400" dirty="0">
                <a:solidFill>
                  <a:schemeClr val="bg1"/>
                </a:solidFill>
                <a:latin typeface="Noto Sans CJK KR Medium" pitchFamily="34" charset="-127"/>
                <a:ea typeface="Noto Sans CJK KR Medium" pitchFamily="34" charset="-127"/>
              </a:rPr>
              <a:t>2023.00.00</a:t>
            </a:r>
            <a:endParaRPr lang="ko-KR" altLang="en-US" sz="1400" dirty="0">
              <a:solidFill>
                <a:schemeClr val="bg1"/>
              </a:solidFill>
              <a:latin typeface="Noto Sans CJK KR Medium" pitchFamily="34" charset="-127"/>
              <a:ea typeface="Noto Sans CJK KR Medium" pitchFamily="34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62524" y="547728"/>
            <a:ext cx="4463081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400" dirty="0">
                <a:solidFill>
                  <a:schemeClr val="bg1"/>
                </a:solidFill>
                <a:latin typeface="Noto Sans CJK KR Medium" pitchFamily="34" charset="-127"/>
                <a:ea typeface="Noto Sans CJK KR Medium" pitchFamily="34" charset="-127"/>
              </a:rPr>
              <a:t>Document Title </a:t>
            </a:r>
          </a:p>
          <a:p>
            <a:r>
              <a:rPr lang="en-US" altLang="ko-KR" sz="4400" dirty="0" err="1">
                <a:solidFill>
                  <a:schemeClr val="bg1"/>
                </a:solidFill>
                <a:latin typeface="Noto Sans CJK KR Medium" pitchFamily="34" charset="-127"/>
                <a:ea typeface="Noto Sans CJK KR Medium" pitchFamily="34" charset="-127"/>
              </a:rPr>
              <a:t>Noto</a:t>
            </a:r>
            <a:r>
              <a:rPr lang="en-US" altLang="ko-KR" sz="4400" dirty="0">
                <a:solidFill>
                  <a:schemeClr val="bg1"/>
                </a:solidFill>
                <a:latin typeface="Noto Sans CJK KR Medium" pitchFamily="34" charset="-127"/>
                <a:ea typeface="Noto Sans CJK KR Medium" pitchFamily="34" charset="-127"/>
              </a:rPr>
              <a:t> Sans CJK </a:t>
            </a:r>
          </a:p>
          <a:p>
            <a:r>
              <a:rPr lang="en-US" altLang="ko-KR" sz="4400" dirty="0">
                <a:solidFill>
                  <a:schemeClr val="bg1"/>
                </a:solidFill>
                <a:latin typeface="Noto Sans CJK KR Medium" pitchFamily="34" charset="-127"/>
                <a:ea typeface="Noto Sans CJK KR Medium" pitchFamily="34" charset="-127"/>
              </a:rPr>
              <a:t>44pt</a:t>
            </a:r>
            <a:endParaRPr lang="ko-KR" altLang="en-US" sz="4400" dirty="0">
              <a:solidFill>
                <a:schemeClr val="bg1"/>
              </a:solidFill>
              <a:latin typeface="Noto Sans CJK KR Medium" pitchFamily="34" charset="-127"/>
              <a:ea typeface="Noto Sans CJK KR Medium" pitchFamily="34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D8EA8F64-71BA-40B5-8617-10246121F1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9252" y="404664"/>
            <a:ext cx="1052736" cy="1052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1992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37340" y="620689"/>
            <a:ext cx="1832233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500" dirty="0">
                <a:solidFill>
                  <a:srgbClr val="004094"/>
                </a:solidFill>
                <a:latin typeface="Noto Sans CJK KR Medium" pitchFamily="34" charset="-127"/>
                <a:ea typeface="Noto Sans CJK KR Medium" pitchFamily="34" charset="-127"/>
              </a:rPr>
              <a:t>Table of Contents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071863" y="450207"/>
            <a:ext cx="3308534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Contents Title </a:t>
            </a:r>
            <a:r>
              <a:rPr lang="en-US" altLang="ko-KR" sz="1500" dirty="0" err="1">
                <a:latin typeface="Noto Sans CJK KR Medium" pitchFamily="34" charset="-127"/>
                <a:ea typeface="Noto Sans CJK KR Medium" pitchFamily="34" charset="-127"/>
              </a:rPr>
              <a:t>Noto</a:t>
            </a: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 Sans CJK 15pt</a:t>
            </a:r>
          </a:p>
          <a:p>
            <a:pPr>
              <a:lnSpc>
                <a:spcPct val="200000"/>
              </a:lnSpc>
            </a:pP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Contents Title </a:t>
            </a:r>
            <a:r>
              <a:rPr lang="en-US" altLang="ko-KR" sz="1500" dirty="0" err="1">
                <a:latin typeface="Noto Sans CJK KR Medium" pitchFamily="34" charset="-127"/>
                <a:ea typeface="Noto Sans CJK KR Medium" pitchFamily="34" charset="-127"/>
              </a:rPr>
              <a:t>Noto</a:t>
            </a: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 Sans CJK 15pt</a:t>
            </a:r>
          </a:p>
          <a:p>
            <a:pPr>
              <a:lnSpc>
                <a:spcPct val="200000"/>
              </a:lnSpc>
            </a:pP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Contents Title </a:t>
            </a:r>
            <a:r>
              <a:rPr lang="en-US" altLang="ko-KR" sz="1500" dirty="0" err="1">
                <a:latin typeface="Noto Sans CJK KR Medium" pitchFamily="34" charset="-127"/>
                <a:ea typeface="Noto Sans CJK KR Medium" pitchFamily="34" charset="-127"/>
              </a:rPr>
              <a:t>Noto</a:t>
            </a: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 Sans CJK 15pt</a:t>
            </a:r>
          </a:p>
          <a:p>
            <a:pPr>
              <a:lnSpc>
                <a:spcPct val="200000"/>
              </a:lnSpc>
            </a:pP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Contents Title </a:t>
            </a:r>
            <a:r>
              <a:rPr lang="en-US" altLang="ko-KR" sz="1500" dirty="0" err="1">
                <a:latin typeface="Noto Sans CJK KR Medium" pitchFamily="34" charset="-127"/>
                <a:ea typeface="Noto Sans CJK KR Medium" pitchFamily="34" charset="-127"/>
              </a:rPr>
              <a:t>Noto</a:t>
            </a: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 Sans CJK 15pt</a:t>
            </a:r>
          </a:p>
          <a:p>
            <a:pPr>
              <a:lnSpc>
                <a:spcPct val="200000"/>
              </a:lnSpc>
            </a:pP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Contents Title </a:t>
            </a:r>
            <a:r>
              <a:rPr lang="en-US" altLang="ko-KR" sz="1500" dirty="0" err="1">
                <a:latin typeface="Noto Sans CJK KR Medium" pitchFamily="34" charset="-127"/>
                <a:ea typeface="Noto Sans CJK KR Medium" pitchFamily="34" charset="-127"/>
              </a:rPr>
              <a:t>Noto</a:t>
            </a: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 Sans CJK 15pt</a:t>
            </a:r>
          </a:p>
          <a:p>
            <a:pPr>
              <a:lnSpc>
                <a:spcPct val="200000"/>
              </a:lnSpc>
            </a:pP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Contents Title </a:t>
            </a:r>
            <a:r>
              <a:rPr lang="en-US" altLang="ko-KR" sz="1500" dirty="0" err="1">
                <a:latin typeface="Noto Sans CJK KR Medium" pitchFamily="34" charset="-127"/>
                <a:ea typeface="Noto Sans CJK KR Medium" pitchFamily="34" charset="-127"/>
              </a:rPr>
              <a:t>Noto</a:t>
            </a: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 Sans CJK 15pt</a:t>
            </a:r>
          </a:p>
          <a:p>
            <a:pPr>
              <a:lnSpc>
                <a:spcPct val="200000"/>
              </a:lnSpc>
            </a:pP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Contents Title </a:t>
            </a:r>
            <a:r>
              <a:rPr lang="en-US" altLang="ko-KR" sz="1500" dirty="0" err="1">
                <a:latin typeface="Noto Sans CJK KR Medium" pitchFamily="34" charset="-127"/>
                <a:ea typeface="Noto Sans CJK KR Medium" pitchFamily="34" charset="-127"/>
              </a:rPr>
              <a:t>Noto</a:t>
            </a: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 Sans CJK 15pt</a:t>
            </a:r>
          </a:p>
          <a:p>
            <a:pPr>
              <a:lnSpc>
                <a:spcPct val="200000"/>
              </a:lnSpc>
            </a:pP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Contents Title </a:t>
            </a:r>
            <a:r>
              <a:rPr lang="en-US" altLang="ko-KR" sz="1500" dirty="0" err="1">
                <a:latin typeface="Noto Sans CJK KR Medium" pitchFamily="34" charset="-127"/>
                <a:ea typeface="Noto Sans CJK KR Medium" pitchFamily="34" charset="-127"/>
              </a:rPr>
              <a:t>Noto</a:t>
            </a: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 Sans CJK 15pt</a:t>
            </a:r>
          </a:p>
        </p:txBody>
      </p:sp>
      <p:sp>
        <p:nvSpPr>
          <p:cNvPr id="2" name="자유형 1"/>
          <p:cNvSpPr/>
          <p:nvPr/>
        </p:nvSpPr>
        <p:spPr>
          <a:xfrm>
            <a:off x="0" y="0"/>
            <a:ext cx="371959" cy="3797085"/>
          </a:xfrm>
          <a:custGeom>
            <a:avLst/>
            <a:gdLst>
              <a:gd name="connsiteX0" fmla="*/ 364210 w 371959"/>
              <a:gd name="connsiteY0" fmla="*/ 0 h 3797085"/>
              <a:gd name="connsiteX1" fmla="*/ 0 w 371959"/>
              <a:gd name="connsiteY1" fmla="*/ 0 h 3797085"/>
              <a:gd name="connsiteX2" fmla="*/ 0 w 371959"/>
              <a:gd name="connsiteY2" fmla="*/ 3797085 h 3797085"/>
              <a:gd name="connsiteX3" fmla="*/ 371959 w 371959"/>
              <a:gd name="connsiteY3" fmla="*/ 3719593 h 3797085"/>
              <a:gd name="connsiteX4" fmla="*/ 364210 w 371959"/>
              <a:gd name="connsiteY4" fmla="*/ 0 h 3797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1959" h="3797085">
                <a:moveTo>
                  <a:pt x="364210" y="0"/>
                </a:moveTo>
                <a:lnTo>
                  <a:pt x="0" y="0"/>
                </a:lnTo>
                <a:lnTo>
                  <a:pt x="0" y="3797085"/>
                </a:lnTo>
                <a:lnTo>
                  <a:pt x="371959" y="3719593"/>
                </a:lnTo>
                <a:lnTo>
                  <a:pt x="364210" y="0"/>
                </a:lnTo>
                <a:close/>
              </a:path>
            </a:pathLst>
          </a:custGeom>
          <a:solidFill>
            <a:srgbClr val="0040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897518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자유형 33"/>
          <p:cNvSpPr/>
          <p:nvPr/>
        </p:nvSpPr>
        <p:spPr>
          <a:xfrm>
            <a:off x="0" y="0"/>
            <a:ext cx="371959" cy="3797085"/>
          </a:xfrm>
          <a:custGeom>
            <a:avLst/>
            <a:gdLst>
              <a:gd name="connsiteX0" fmla="*/ 364210 w 371959"/>
              <a:gd name="connsiteY0" fmla="*/ 0 h 3797085"/>
              <a:gd name="connsiteX1" fmla="*/ 0 w 371959"/>
              <a:gd name="connsiteY1" fmla="*/ 0 h 3797085"/>
              <a:gd name="connsiteX2" fmla="*/ 0 w 371959"/>
              <a:gd name="connsiteY2" fmla="*/ 3797085 h 3797085"/>
              <a:gd name="connsiteX3" fmla="*/ 371959 w 371959"/>
              <a:gd name="connsiteY3" fmla="*/ 3719593 h 3797085"/>
              <a:gd name="connsiteX4" fmla="*/ 364210 w 371959"/>
              <a:gd name="connsiteY4" fmla="*/ 0 h 3797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1959" h="3797085">
                <a:moveTo>
                  <a:pt x="364210" y="0"/>
                </a:moveTo>
                <a:lnTo>
                  <a:pt x="0" y="0"/>
                </a:lnTo>
                <a:lnTo>
                  <a:pt x="0" y="3797085"/>
                </a:lnTo>
                <a:lnTo>
                  <a:pt x="371959" y="3719593"/>
                </a:lnTo>
                <a:lnTo>
                  <a:pt x="364210" y="0"/>
                </a:lnTo>
                <a:close/>
              </a:path>
            </a:pathLst>
          </a:custGeom>
          <a:solidFill>
            <a:srgbClr val="0040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637340" y="620689"/>
            <a:ext cx="303608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>
                <a:latin typeface="Noto Sans CJK KR Medium" pitchFamily="34" charset="-127"/>
                <a:ea typeface="Noto Sans CJK KR Medium" pitchFamily="34" charset="-127"/>
              </a:rPr>
              <a:t>Chapter Title </a:t>
            </a:r>
          </a:p>
          <a:p>
            <a:r>
              <a:rPr lang="en-US" altLang="ko-KR" sz="2400" dirty="0" err="1">
                <a:latin typeface="Noto Sans CJK KR Medium" pitchFamily="34" charset="-127"/>
                <a:ea typeface="Noto Sans CJK KR Medium" pitchFamily="34" charset="-127"/>
              </a:rPr>
              <a:t>Noto</a:t>
            </a:r>
            <a:r>
              <a:rPr lang="en-US" altLang="ko-KR" sz="2400" dirty="0">
                <a:latin typeface="Noto Sans CJK KR Medium" pitchFamily="34" charset="-127"/>
                <a:ea typeface="Noto Sans CJK KR Medium" pitchFamily="34" charset="-127"/>
              </a:rPr>
              <a:t> Sans CJK 24pt</a:t>
            </a:r>
            <a:endParaRPr lang="ko-KR" altLang="en-US" sz="2400" dirty="0">
              <a:latin typeface="Noto Sans CJK KR Medium" pitchFamily="34" charset="-127"/>
              <a:ea typeface="Noto Sans CJK KR Medium" pitchFamily="34" charset="-127"/>
            </a:endParaRPr>
          </a:p>
          <a:p>
            <a:endParaRPr lang="ko-KR" altLang="en-US" sz="2400" dirty="0">
              <a:latin typeface="Noto Sans CJK KR Medium" pitchFamily="34" charset="-127"/>
              <a:ea typeface="Noto Sans CJK KR Medium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527810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366794" y="330753"/>
            <a:ext cx="867543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dirty="0">
                <a:solidFill>
                  <a:srgbClr val="004094"/>
                </a:solidFill>
                <a:latin typeface="Noto Sans CJK KR Medium" pitchFamily="34" charset="-127"/>
                <a:ea typeface="Noto Sans CJK KR Medium" pitchFamily="34" charset="-127"/>
              </a:rPr>
              <a:t>Contents Title </a:t>
            </a:r>
            <a:r>
              <a:rPr lang="en-US" altLang="ko-KR" sz="1500" dirty="0" err="1">
                <a:solidFill>
                  <a:srgbClr val="004094"/>
                </a:solidFill>
                <a:latin typeface="Noto Sans CJK KR Medium" pitchFamily="34" charset="-127"/>
                <a:ea typeface="Noto Sans CJK KR Medium" pitchFamily="34" charset="-127"/>
              </a:rPr>
              <a:t>Noto</a:t>
            </a:r>
            <a:r>
              <a:rPr lang="en-US" altLang="ko-KR" sz="1500" dirty="0">
                <a:solidFill>
                  <a:srgbClr val="004094"/>
                </a:solidFill>
                <a:latin typeface="Noto Sans CJK KR Medium" pitchFamily="34" charset="-127"/>
                <a:ea typeface="Noto Sans CJK KR Medium" pitchFamily="34" charset="-127"/>
              </a:rPr>
              <a:t> Sans CJK 15pt</a:t>
            </a:r>
            <a:endParaRPr lang="ko-KR" altLang="en-US" sz="1500" dirty="0">
              <a:solidFill>
                <a:srgbClr val="004094"/>
              </a:solidFill>
              <a:latin typeface="Noto Sans CJK KR Medium" pitchFamily="34" charset="-127"/>
              <a:ea typeface="Noto Sans CJK KR Medium" pitchFamily="34" charset="-127"/>
            </a:endParaRPr>
          </a:p>
        </p:txBody>
      </p:sp>
      <p:sp>
        <p:nvSpPr>
          <p:cNvPr id="2" name="자유형 1"/>
          <p:cNvSpPr/>
          <p:nvPr/>
        </p:nvSpPr>
        <p:spPr>
          <a:xfrm>
            <a:off x="0" y="0"/>
            <a:ext cx="162732" cy="1332854"/>
          </a:xfrm>
          <a:custGeom>
            <a:avLst/>
            <a:gdLst>
              <a:gd name="connsiteX0" fmla="*/ 162732 w 162732"/>
              <a:gd name="connsiteY0" fmla="*/ 0 h 1332854"/>
              <a:gd name="connsiteX1" fmla="*/ 0 w 162732"/>
              <a:gd name="connsiteY1" fmla="*/ 0 h 1332854"/>
              <a:gd name="connsiteX2" fmla="*/ 0 w 162732"/>
              <a:gd name="connsiteY2" fmla="*/ 1332854 h 1332854"/>
              <a:gd name="connsiteX3" fmla="*/ 162732 w 162732"/>
              <a:gd name="connsiteY3" fmla="*/ 1301858 h 1332854"/>
              <a:gd name="connsiteX4" fmla="*/ 162732 w 162732"/>
              <a:gd name="connsiteY4" fmla="*/ 0 h 1332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732" h="1332854">
                <a:moveTo>
                  <a:pt x="162732" y="0"/>
                </a:moveTo>
                <a:lnTo>
                  <a:pt x="0" y="0"/>
                </a:lnTo>
                <a:lnTo>
                  <a:pt x="0" y="1332854"/>
                </a:lnTo>
                <a:lnTo>
                  <a:pt x="162732" y="1301858"/>
                </a:lnTo>
                <a:lnTo>
                  <a:pt x="162732" y="0"/>
                </a:lnTo>
                <a:close/>
              </a:path>
            </a:pathLst>
          </a:custGeom>
          <a:solidFill>
            <a:srgbClr val="0040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/>
          <p:cNvSpPr/>
          <p:nvPr/>
        </p:nvSpPr>
        <p:spPr>
          <a:xfrm>
            <a:off x="391645" y="980728"/>
            <a:ext cx="9122710" cy="5544616"/>
          </a:xfrm>
          <a:prstGeom prst="rect">
            <a:avLst/>
          </a:prstGeom>
          <a:solidFill>
            <a:srgbClr val="ECEA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77012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70</Words>
  <Application>Microsoft Office PowerPoint</Application>
  <PresentationFormat>A4 용지(210x297mm)</PresentationFormat>
  <Paragraphs>16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8" baseType="lpstr">
      <vt:lpstr>맑은 고딕</vt:lpstr>
      <vt:lpstr>Noto Sans CJK KR Medium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UOS</cp:lastModifiedBy>
  <cp:revision>9</cp:revision>
  <dcterms:created xsi:type="dcterms:W3CDTF">2018-09-05T05:11:29Z</dcterms:created>
  <dcterms:modified xsi:type="dcterms:W3CDTF">2023-04-19T07:38:15Z</dcterms:modified>
</cp:coreProperties>
</file>